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:Gobi Krishnan S</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:731121104014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655</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Muthu selvam</cp:lastModifiedBy>
  <cp:revision>37</cp:revision>
  <dcterms:modified xsi:type="dcterms:W3CDTF">2024-04-10T04:31:03Z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